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FADFE4-8C58-4A39-8AA9-F3E6363064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00993A-0132-43DF-A513-37B2933D5E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Week of January 6-8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00200"/>
            <a:ext cx="6400800" cy="1752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January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Syllabus and Expectations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Goal Setting </a:t>
            </a:r>
            <a:endParaRPr lang="en-US" dirty="0"/>
          </a:p>
          <a:p>
            <a:pPr lvl="2" algn="l"/>
            <a:endParaRPr lang="en-US" dirty="0" smtClean="0"/>
          </a:p>
          <a:p>
            <a:pPr lvl="2" algn="l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2971800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January 7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Student Survey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8817" y="4191000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January 8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Vocabulary Unit 6 Worksheet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Vocabulary Quiz on January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of January </a:t>
            </a:r>
            <a:r>
              <a:rPr lang="en-US" dirty="0" smtClean="0"/>
              <a:t>11-15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January 11</a:t>
            </a:r>
            <a:r>
              <a:rPr lang="en-US" sz="1800" baseline="30000" dirty="0" smtClean="0"/>
              <a:t>th</a:t>
            </a:r>
            <a:endParaRPr lang="en-US" sz="1800" dirty="0" smtClean="0"/>
          </a:p>
          <a:p>
            <a:pPr lvl="1"/>
            <a:r>
              <a:rPr lang="en-US" sz="1800" dirty="0" smtClean="0"/>
              <a:t>Middle Ages </a:t>
            </a:r>
            <a:r>
              <a:rPr lang="en-US" sz="1800" dirty="0" err="1" smtClean="0"/>
              <a:t>Powerpoint</a:t>
            </a:r>
            <a:r>
              <a:rPr lang="en-US" sz="1800" dirty="0" smtClean="0"/>
              <a:t> notes</a:t>
            </a:r>
          </a:p>
          <a:p>
            <a:pPr lvl="1"/>
            <a:r>
              <a:rPr lang="en-US" sz="1800" dirty="0" smtClean="0"/>
              <a:t>Summarization activity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6670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12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King Arthur </a:t>
            </a:r>
            <a:r>
              <a:rPr lang="en-US" dirty="0" err="1" smtClean="0"/>
              <a:t>Powerpoint</a:t>
            </a:r>
            <a:r>
              <a:rPr lang="en-US" dirty="0" smtClean="0"/>
              <a:t> notes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KA summary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5814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A&amp;E Historical video and notes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9167" y="41910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14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Read the Crowning of Arthur in Literature book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Group ticket out the door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167" y="5562600"/>
            <a:ext cx="5360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Group breakout questions relating to prior reading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Group analysis/discussion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3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of January </a:t>
            </a:r>
            <a:r>
              <a:rPr lang="en-US" dirty="0" smtClean="0"/>
              <a:t>18-22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January 18</a:t>
            </a:r>
            <a:r>
              <a:rPr lang="en-US" sz="1800" baseline="30000" dirty="0" smtClean="0"/>
              <a:t>th</a:t>
            </a:r>
            <a:endParaRPr lang="en-US" sz="1800" dirty="0" smtClean="0"/>
          </a:p>
          <a:p>
            <a:pPr lvl="1"/>
            <a:r>
              <a:rPr lang="en-US" sz="1800" dirty="0" smtClean="0"/>
              <a:t>HOLIDAY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667000"/>
            <a:ext cx="518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19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Read Lancelot du Lake in Literature book and answer questions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Make list for Coat of Arms assignment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581400"/>
            <a:ext cx="518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Coat of Arms assignment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59167" y="4191000"/>
            <a:ext cx="518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21</a:t>
            </a:r>
            <a:r>
              <a:rPr lang="en-US" baseline="30000" dirty="0" smtClean="0"/>
              <a:t>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aseline="30000" dirty="0" smtClean="0"/>
              <a:t>Read</a:t>
            </a:r>
            <a:r>
              <a:rPr lang="en-US" sz="1200" dirty="0" smtClean="0"/>
              <a:t> King Arthur and his Noble Knights in Literature book and complete questions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5226857"/>
            <a:ext cx="5360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22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Unit 6 Vocabulary Quiz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Complete the Coat of Arms assignment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6275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of January </a:t>
            </a:r>
            <a:r>
              <a:rPr lang="en-US" dirty="0" smtClean="0"/>
              <a:t>25-29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January 25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King Arthur textual evidence and citation assignment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667000"/>
            <a:ext cx="518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19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Completion of King Arthur textual evidence and citation assignment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581400"/>
            <a:ext cx="518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Coat of Arms remediation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The writing portion of this assignment will be adjusted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358132"/>
            <a:ext cx="5181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21</a:t>
            </a:r>
            <a:r>
              <a:rPr lang="en-US" baseline="30000" dirty="0" smtClean="0"/>
              <a:t>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baseline="30000" dirty="0" smtClean="0"/>
              <a:t>King Arthur test  Review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85800" y="5226857"/>
            <a:ext cx="53606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January 22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KING ARTHUR TEST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8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of </a:t>
            </a:r>
            <a:r>
              <a:rPr lang="en-US" dirty="0" smtClean="0"/>
              <a:t>February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February 1</a:t>
            </a:r>
            <a:endParaRPr lang="en-US" sz="1800" dirty="0"/>
          </a:p>
          <a:p>
            <a:pPr lvl="1"/>
            <a:r>
              <a:rPr lang="en-US" sz="1800" dirty="0" smtClean="0"/>
              <a:t>Unit 7 Vocabulary review</a:t>
            </a:r>
          </a:p>
          <a:p>
            <a:pPr lvl="2"/>
            <a:r>
              <a:rPr lang="en-US" sz="1600" dirty="0" smtClean="0"/>
              <a:t>New word list is distributed</a:t>
            </a:r>
            <a:endParaRPr lang="en-US" sz="1600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667000"/>
            <a:ext cx="518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February 2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Unit 7 Vocabulary word review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581400"/>
            <a:ext cx="518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February 3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Intro to Research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Plagiarism </a:t>
            </a:r>
            <a:r>
              <a:rPr lang="en-US" sz="1200" dirty="0" err="1" smtClean="0"/>
              <a:t>Powerpoint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358132"/>
            <a:ext cx="518160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February 4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baseline="30000" dirty="0" smtClean="0"/>
              <a:t>Research topic selection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baseline="30000" dirty="0" smtClean="0"/>
              <a:t>Research</a:t>
            </a:r>
            <a:r>
              <a:rPr lang="en-US" sz="2000" dirty="0" smtClean="0"/>
              <a:t> </a:t>
            </a:r>
            <a:r>
              <a:rPr lang="en-US" sz="1200" dirty="0" smtClean="0"/>
              <a:t>purpose statement writing</a:t>
            </a:r>
            <a:endParaRPr lang="en-US" sz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85800" y="5226856"/>
            <a:ext cx="53606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February 5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Prelim Research	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10 sites reviewed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Site summaries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Credibility check</a:t>
            </a:r>
          </a:p>
          <a:p>
            <a:pPr lvl="3"/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879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1048</TotalTime>
  <Words>230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Week of January 6-8   </vt:lpstr>
      <vt:lpstr>Week of January 11-15</vt:lpstr>
      <vt:lpstr>Week of January 18-22</vt:lpstr>
      <vt:lpstr>Week of January 25-29</vt:lpstr>
      <vt:lpstr>Week of February</vt:lpstr>
    </vt:vector>
  </TitlesOfParts>
  <Company>Houston County 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of January 6-8</dc:title>
  <dc:creator>Brett, Jason</dc:creator>
  <cp:lastModifiedBy>Brett, Jason</cp:lastModifiedBy>
  <cp:revision>9</cp:revision>
  <dcterms:created xsi:type="dcterms:W3CDTF">2016-01-05T20:38:45Z</dcterms:created>
  <dcterms:modified xsi:type="dcterms:W3CDTF">2016-02-05T14:05:33Z</dcterms:modified>
</cp:coreProperties>
</file>